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2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9 Triángulo rectángulo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1 Grupo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6 Forma libre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7 Forma libre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l" rtl="0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hy"/>
              <a:t>Haga clic para modificar el estilo de título del patrón</a:t>
            </a:r>
            <a:endParaRPr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 rtlCol="0"/>
          <a:lstStyle>
            <a:lvl1pPr marL="0" marR="64008" indent="0" algn="l" rtl="0">
              <a:buNone/>
              <a:defRPr>
                <a:solidFill>
                  <a:schemeClr val="tx2"/>
                </a:solidFill>
              </a:defRPr>
            </a:lvl1pPr>
            <a:lvl2pPr marL="457200" indent="0" algn="ctr" rtl="0">
              <a:buNone/>
            </a:lvl2pPr>
            <a:lvl3pPr marL="914400" indent="0" algn="ctr" rtl="0">
              <a:buNone/>
            </a:lvl3pPr>
            <a:lvl4pPr marL="1371600" indent="0" algn="ctr" rtl="0">
              <a:buNone/>
            </a:lvl4pPr>
            <a:lvl5pPr marL="1828800" indent="0" algn="ctr" rtl="0">
              <a:buNone/>
            </a:lvl5pPr>
            <a:lvl6pPr marL="2286000" indent="0" algn="ctr" rtl="0">
              <a:buNone/>
            </a:lvl6pPr>
            <a:lvl7pPr marL="2743200" indent="0" algn="ctr" rtl="0">
              <a:buNone/>
            </a:lvl7pPr>
            <a:lvl8pPr marL="3200400" indent="0" algn="ctr" rtl="0">
              <a:buNone/>
            </a:lvl8pPr>
            <a:lvl9pPr marL="3657600" indent="0" algn="ctr" rtl="0">
              <a:buNone/>
            </a:lvl9pPr>
            <a:extLst/>
          </a:lstStyle>
          <a:p>
            <a:r>
              <a:rPr lang="hy"/>
              <a:t>Haga clic para modificar el estilo de subtítulo del patrón</a:t>
            </a:r>
            <a:endParaRPr lang="en-US"/>
          </a:p>
        </p:txBody>
      </p:sp>
      <p:sp>
        <p:nvSpPr>
          <p:cNvPr id="11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en-GB"/>
              <a:t>01/02/2015</a:t>
            </a:r>
            <a:endParaRPr lang="en-GB"/>
          </a:p>
        </p:txBody>
      </p:sp>
      <p:sp>
        <p:nvSpPr>
          <p:cNvPr id="12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13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5C30CEDE-E028-492F-83DC-5E9F4C6D0F6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 rtlCol="0"/>
          <a:lstStyle>
            <a:extLst/>
          </a:lstStyle>
          <a:p>
            <a:pPr lvl="0"/>
            <a:r>
              <a:rPr lang="hy"/>
              <a:t>Haga clic para modificar el estilo de texto del patrón</a:t>
            </a:r>
          </a:p>
          <a:p>
            <a:pPr lvl="1"/>
            <a:r>
              <a:rPr lang="hy"/>
              <a:t>Segundo nivel</a:t>
            </a:r>
          </a:p>
          <a:p>
            <a:pPr lvl="2"/>
            <a:r>
              <a:rPr lang="hy"/>
              <a:t>Tercer nivel</a:t>
            </a:r>
          </a:p>
          <a:p>
            <a:pPr lvl="3"/>
            <a:r>
              <a:rPr lang="hy"/>
              <a:t>Cuarto nivel</a:t>
            </a:r>
          </a:p>
          <a:p>
            <a:pPr lvl="4"/>
            <a:r>
              <a:rPr lang="hy"/>
              <a:t>Quinto nivel</a:t>
            </a:r>
            <a:endParaRPr lang="en-US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hy"/>
              <a:t>Haga clic para modificar el estilo de título del patrón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01/02/2015</a:t>
            </a:r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B14E99-9DC9-4384-A0DE-10422B6D5B5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6 Cheurón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7 Cheurón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l" rtl="0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hy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rtlCol="0"/>
          <a:lstStyle>
            <a:lvl1pPr marL="0" indent="0" algn="l" rtl="0">
              <a:buNone/>
              <a:defRPr sz="2300">
                <a:solidFill>
                  <a:schemeClr val="tx1"/>
                </a:solidFill>
              </a:defRPr>
            </a:lvl1pPr>
            <a:lvl2pPr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hy"/>
              <a:t>Haga clic para modificar el estilo de texto del patrón</a:t>
            </a:r>
          </a:p>
        </p:txBody>
      </p:sp>
      <p:sp>
        <p:nvSpPr>
          <p:cNvPr id="6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GB"/>
              <a:t>01/02/2015</a:t>
            </a:r>
          </a:p>
        </p:txBody>
      </p:sp>
      <p:sp>
        <p:nvSpPr>
          <p:cNvPr id="7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8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F62BF47-7152-4836-A6B9-75348082187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 rtlCol="0"/>
          <a:lstStyle>
            <a:lvl1pPr algn="l" rtl="0">
              <a:defRPr sz="28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1800"/>
            </a:lvl4pPr>
            <a:lvl5pPr algn="l" rtl="0">
              <a:defRPr sz="1800"/>
            </a:lvl5pPr>
            <a:extLst/>
          </a:lstStyle>
          <a:p>
            <a:pPr lvl="0"/>
            <a:r>
              <a:rPr lang="hy"/>
              <a:t>Haga clic para modificar el estilo de texto del patrón</a:t>
            </a:r>
          </a:p>
          <a:p>
            <a:pPr lvl="1"/>
            <a:r>
              <a:rPr lang="hy"/>
              <a:t>Segundo nivel</a:t>
            </a:r>
          </a:p>
          <a:p>
            <a:pPr lvl="2"/>
            <a:r>
              <a:rPr lang="hy"/>
              <a:t>Tercer nivel</a:t>
            </a:r>
          </a:p>
          <a:p>
            <a:pPr lvl="3"/>
            <a:r>
              <a:rPr lang="hy"/>
              <a:t>Cuarto nivel</a:t>
            </a:r>
          </a:p>
          <a:p>
            <a:pPr lvl="4"/>
            <a:r>
              <a:rPr lang="hy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 rtlCol="0"/>
          <a:lstStyle>
            <a:lvl1pPr algn="l" rtl="0">
              <a:defRPr sz="28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1800"/>
            </a:lvl4pPr>
            <a:lvl5pPr algn="l" rtl="0">
              <a:defRPr sz="1800"/>
            </a:lvl5pPr>
            <a:extLst/>
          </a:lstStyle>
          <a:p>
            <a:pPr lvl="0"/>
            <a:r>
              <a:rPr lang="hy"/>
              <a:t>Haga clic para modificar el estilo de texto del patrón</a:t>
            </a:r>
          </a:p>
          <a:p>
            <a:pPr lvl="1"/>
            <a:r>
              <a:rPr lang="hy"/>
              <a:t>Segundo nivel</a:t>
            </a:r>
          </a:p>
          <a:p>
            <a:pPr lvl="2"/>
            <a:r>
              <a:rPr lang="hy"/>
              <a:t>Tercer nivel</a:t>
            </a:r>
          </a:p>
          <a:p>
            <a:pPr lvl="3"/>
            <a:r>
              <a:rPr lang="hy"/>
              <a:t>Cuarto nivel</a:t>
            </a:r>
          </a:p>
          <a:p>
            <a:pPr lvl="4"/>
            <a:r>
              <a:rPr lang="hy"/>
              <a:t>Quinto nivel</a:t>
            </a:r>
            <a:endParaRPr lang="en-U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hy"/>
              <a:t>Haga clic para modificar el estilo de título del patrón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GB"/>
              <a:t>01/02/2015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F7C9188-8338-4B38-87F3-58B40F6AD5F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 algn="l" rtl="0">
              <a:defRPr/>
            </a:lvl1pPr>
            <a:extLst/>
          </a:lstStyle>
          <a:p>
            <a:r>
              <a:rPr lang="hy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rtlCol="0" anchor="ctr"/>
          <a:lstStyle>
            <a:lvl1pPr marL="0" indent="0" algn="l" rtl="0">
              <a:buNone/>
              <a:defRPr sz="2400" b="0">
                <a:solidFill>
                  <a:schemeClr val="bg1"/>
                </a:solidFill>
              </a:defRPr>
            </a:lvl1pPr>
            <a:lvl2pPr algn="l" rtl="0">
              <a:buNone/>
              <a:defRPr sz="2000" b="1"/>
            </a:lvl2pPr>
            <a:lvl3pPr algn="l" rtl="0">
              <a:buNone/>
              <a:defRPr sz="1800" b="1"/>
            </a:lvl3pPr>
            <a:lvl4pPr algn="l" rtl="0">
              <a:buNone/>
              <a:defRPr sz="1600" b="1"/>
            </a:lvl4pPr>
            <a:lvl5pPr algn="l" rtl="0">
              <a:buNone/>
              <a:defRPr sz="1600" b="1"/>
            </a:lvl5pPr>
            <a:extLst/>
          </a:lstStyle>
          <a:p>
            <a:pPr lvl="0"/>
            <a:r>
              <a:rPr lang="hy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rtlCol="0" anchor="ctr"/>
          <a:lstStyle>
            <a:lvl1pPr marL="0" indent="0" algn="l" rtl="0">
              <a:buNone/>
              <a:defRPr sz="2400" b="0">
                <a:solidFill>
                  <a:schemeClr val="bg1"/>
                </a:solidFill>
              </a:defRPr>
            </a:lvl1pPr>
            <a:lvl2pPr algn="l" rtl="0">
              <a:buNone/>
              <a:defRPr sz="2000" b="1"/>
            </a:lvl2pPr>
            <a:lvl3pPr algn="l" rtl="0">
              <a:buNone/>
              <a:defRPr sz="1800" b="1"/>
            </a:lvl3pPr>
            <a:lvl4pPr algn="l" rtl="0">
              <a:buNone/>
              <a:defRPr sz="1600" b="1"/>
            </a:lvl4pPr>
            <a:lvl5pPr algn="l" rtl="0">
              <a:buNone/>
              <a:defRPr sz="1600" b="1"/>
            </a:lvl5pPr>
            <a:extLst/>
          </a:lstStyle>
          <a:p>
            <a:pPr lvl="0"/>
            <a:r>
              <a:rPr lang="hy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 rtlCol="0"/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extLst/>
          </a:lstStyle>
          <a:p>
            <a:pPr lvl="0"/>
            <a:r>
              <a:rPr lang="hy"/>
              <a:t>Haga clic para modificar el estilo de texto del patrón</a:t>
            </a:r>
          </a:p>
          <a:p>
            <a:pPr lvl="1"/>
            <a:r>
              <a:rPr lang="hy"/>
              <a:t>Segundo nivel</a:t>
            </a:r>
          </a:p>
          <a:p>
            <a:pPr lvl="2"/>
            <a:r>
              <a:rPr lang="hy"/>
              <a:t>Tercer nivel</a:t>
            </a:r>
          </a:p>
          <a:p>
            <a:pPr lvl="3"/>
            <a:r>
              <a:rPr lang="hy"/>
              <a:t>Cuarto nivel</a:t>
            </a:r>
          </a:p>
          <a:p>
            <a:pPr lvl="4"/>
            <a:r>
              <a:rPr lang="hy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 rtlCol="0"/>
          <a:lstStyle>
            <a:lvl1pPr algn="l" rtl="0">
              <a:spcBef>
                <a:spcPts val="0"/>
              </a:spcBef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extLst/>
          </a:lstStyle>
          <a:p>
            <a:pPr lvl="0"/>
            <a:r>
              <a:rPr lang="hy"/>
              <a:t>Haga clic para modificar el estilo de texto del patrón</a:t>
            </a:r>
          </a:p>
          <a:p>
            <a:pPr lvl="1"/>
            <a:r>
              <a:rPr lang="hy"/>
              <a:t>Segundo nivel</a:t>
            </a:r>
          </a:p>
          <a:p>
            <a:pPr lvl="2"/>
            <a:r>
              <a:rPr lang="hy"/>
              <a:t>Tercer nivel</a:t>
            </a:r>
          </a:p>
          <a:p>
            <a:pPr lvl="3"/>
            <a:r>
              <a:rPr lang="hy"/>
              <a:t>Cuarto nivel</a:t>
            </a:r>
          </a:p>
          <a:p>
            <a:pPr lvl="4"/>
            <a:r>
              <a:rPr lang="hy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GB"/>
              <a:t>01/02/2015</a:t>
            </a: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1AE0427-2112-4B48-8474-64BD594F143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hy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GB"/>
              <a:t>01/02/2015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F2A117A-E417-4F4B-A644-F10F8D74564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01/02/2015</a:t>
            </a:r>
          </a:p>
        </p:txBody>
      </p:sp>
      <p:sp>
        <p:nvSpPr>
          <p:cNvPr id="3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AF810-628A-43D6-A623-9A835063F3B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l" rtl="0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hy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 rtlCol="0"/>
          <a:lstStyle>
            <a:lvl1pPr marL="0" indent="0" algn="l" rtl="0">
              <a:buNone/>
              <a:defRPr sz="1600"/>
            </a:lvl1pPr>
            <a:lvl2pPr algn="l" rtl="0">
              <a:buNone/>
              <a:defRPr sz="1200"/>
            </a:lvl2pPr>
            <a:lvl3pPr algn="l" rtl="0">
              <a:buNone/>
              <a:defRPr sz="1000"/>
            </a:lvl3pPr>
            <a:lvl4pPr algn="l" rtl="0">
              <a:buNone/>
              <a:defRPr sz="900"/>
            </a:lvl4pPr>
            <a:lvl5pPr algn="l" rtl="0">
              <a:buNone/>
              <a:defRPr sz="900"/>
            </a:lvl5pPr>
            <a:extLst/>
          </a:lstStyle>
          <a:p>
            <a:pPr lvl="0"/>
            <a:r>
              <a:rPr lang="hy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 rtlCol="0"/>
          <a:lstStyle>
            <a:lvl1pPr algn="l" rtl="0">
              <a:defRPr sz="3200"/>
            </a:lvl1pPr>
            <a:lvl2pPr algn="l" rtl="0">
              <a:defRPr sz="2800"/>
            </a:lvl2pPr>
            <a:lvl3pPr algn="l" rtl="0">
              <a:defRPr sz="2400"/>
            </a:lvl3pPr>
            <a:lvl4pPr algn="l" rtl="0">
              <a:defRPr sz="2000"/>
            </a:lvl4pPr>
            <a:lvl5pPr algn="l" rtl="0">
              <a:defRPr sz="2000"/>
            </a:lvl5pPr>
            <a:extLst/>
          </a:lstStyle>
          <a:p>
            <a:pPr lvl="0"/>
            <a:r>
              <a:rPr lang="hy"/>
              <a:t>Haga clic para modificar el estilo de texto del patrón</a:t>
            </a:r>
          </a:p>
          <a:p>
            <a:pPr lvl="1"/>
            <a:r>
              <a:rPr lang="hy"/>
              <a:t>Segundo nivel</a:t>
            </a:r>
          </a:p>
          <a:p>
            <a:pPr lvl="2"/>
            <a:r>
              <a:rPr lang="hy"/>
              <a:t>Tercer nivel</a:t>
            </a:r>
          </a:p>
          <a:p>
            <a:pPr lvl="3"/>
            <a:r>
              <a:rPr lang="hy"/>
              <a:t>Cuarto nivel</a:t>
            </a:r>
          </a:p>
          <a:p>
            <a:pPr lvl="4"/>
            <a:r>
              <a:rPr lang="hy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GB"/>
              <a:t>01/02/2015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D20C9F7-F86F-4D7B-AB32-9D1928238CE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7 Forma libre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8 Forma libre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11 Cheurón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12 Cheurón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 rtlCol="0"/>
          <a:lstStyle>
            <a:lvl1pPr marL="0" marR="18288" indent="0" algn="l" rtl="0">
              <a:buNone/>
              <a:defRPr sz="1400"/>
            </a:lvl1pPr>
            <a:lvl2pPr algn="l" rtl="0">
              <a:defRPr sz="1200"/>
            </a:lvl2pPr>
            <a:lvl3pPr algn="l" rtl="0">
              <a:defRPr sz="1000"/>
            </a:lvl3pPr>
            <a:lvl4pPr algn="l" rtl="0">
              <a:defRPr sz="900"/>
            </a:lvl4pPr>
            <a:lvl5pPr algn="l" rtl="0">
              <a:defRPr sz="900"/>
            </a:lvl5pPr>
            <a:extLst/>
          </a:lstStyle>
          <a:p>
            <a:pPr lvl="0"/>
            <a:r>
              <a:rPr lang="hy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 rtlCol="0">
            <a:normAutofit/>
          </a:bodyPr>
          <a:lstStyle>
            <a:lvl1pPr marL="0" indent="0" algn="l" rtl="0">
              <a:buNone/>
              <a:defRPr sz="3200"/>
            </a:lvl1pPr>
            <a:extLst/>
          </a:lstStyle>
          <a:p>
            <a:pPr lvl="0"/>
            <a:r>
              <a:rPr lang="hy" noProof="0"/>
              <a:t>Haga clic en el icono para agregar una imagen</a:t>
            </a:r>
            <a:endParaRPr lang="en-US" noProof="0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l" rtl="0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hy"/>
              <a:t>Haga clic para modificar el estilo de título del patrón</a:t>
            </a:r>
            <a:endParaRPr lang="en-US"/>
          </a:p>
        </p:txBody>
      </p:sp>
      <p:sp>
        <p:nvSpPr>
          <p:cNvPr id="11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en-GB"/>
              <a:t>01/02/2015</a:t>
            </a:r>
            <a:endParaRPr lang="en-GB"/>
          </a:p>
        </p:txBody>
      </p:sp>
      <p:sp>
        <p:nvSpPr>
          <p:cNvPr id="12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13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ABB83500-6548-47CC-9942-C677233CA64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hy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 rtlCol="0"/>
          <a:lstStyle>
            <a:extLst/>
          </a:lstStyle>
          <a:p>
            <a:pPr lvl="0"/>
            <a:r>
              <a:rPr lang="hy"/>
              <a:t>Haga clic para modificar el estilo de texto del patrón</a:t>
            </a:r>
          </a:p>
          <a:p>
            <a:pPr lvl="1"/>
            <a:r>
              <a:rPr lang="hy"/>
              <a:t>Segundo nivel</a:t>
            </a:r>
          </a:p>
          <a:p>
            <a:pPr lvl="2"/>
            <a:r>
              <a:rPr lang="hy"/>
              <a:t>Tercer nivel</a:t>
            </a:r>
          </a:p>
          <a:p>
            <a:pPr lvl="3"/>
            <a:r>
              <a:rPr lang="hy"/>
              <a:t>Cuarto nivel</a:t>
            </a:r>
          </a:p>
          <a:p>
            <a:pPr lvl="4"/>
            <a:r>
              <a:rPr lang="hy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01/02/2015</a:t>
            </a:r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DA1A1-BAB2-4FCD-97D4-570F5660C45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hy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 rtlCol="0"/>
          <a:lstStyle>
            <a:extLst/>
          </a:lstStyle>
          <a:p>
            <a:pPr lvl="0"/>
            <a:r>
              <a:rPr lang="hy"/>
              <a:t>Haga clic para modificar el estilo de texto del patrón</a:t>
            </a:r>
          </a:p>
          <a:p>
            <a:pPr lvl="1"/>
            <a:r>
              <a:rPr lang="hy"/>
              <a:t>Segundo nivel</a:t>
            </a:r>
          </a:p>
          <a:p>
            <a:pPr lvl="2"/>
            <a:r>
              <a:rPr lang="hy"/>
              <a:t>Tercer nivel</a:t>
            </a:r>
          </a:p>
          <a:p>
            <a:pPr lvl="3"/>
            <a:r>
              <a:rPr lang="hy"/>
              <a:t>Cuarto nivel</a:t>
            </a:r>
          </a:p>
          <a:p>
            <a:pPr lvl="4"/>
            <a:r>
              <a:rPr lang="hy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01/02/2015</a:t>
            </a:r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40CFA-8E8D-4F33-9E4D-07FF06B45D5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hy"/>
              <a:t>Haga clic para modificar el estilo de título del patrón</a:t>
            </a:r>
            <a:endParaRPr lang="en-US"/>
          </a:p>
        </p:txBody>
      </p:sp>
      <p:sp>
        <p:nvSpPr>
          <p:cNvPr id="1033" name="29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Haga clic para modificar el estilo de texto del patrón</a:t>
            </a:r>
          </a:p>
          <a:p>
            <a:pPr lvl="1"/>
            <a:r>
              <a:rPr lang="el-GR" smtClean="0"/>
              <a:t>Segundo nivel</a:t>
            </a:r>
          </a:p>
          <a:p>
            <a:pPr lvl="2"/>
            <a:r>
              <a:rPr lang="el-GR" smtClean="0"/>
              <a:t>Tercer nivel</a:t>
            </a:r>
          </a:p>
          <a:p>
            <a:pPr lvl="3"/>
            <a:r>
              <a:rPr lang="el-GR" smtClean="0"/>
              <a:t>Cuarto nivel</a:t>
            </a:r>
          </a:p>
          <a:p>
            <a:pPr lvl="4"/>
            <a:r>
              <a:rPr lang="el-GR" smtClean="0"/>
              <a:t>Quinto nivel</a:t>
            </a:r>
            <a:endParaRPr lang="en-US" smtClean="0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en-GB"/>
              <a:t>01/02/2015</a:t>
            </a:r>
            <a:endParaRPr lang="en-GB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 smtClean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CF1C6471-CD7E-4262-BF4F-BBDC6E8813F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8" r:id="rId2"/>
    <p:sldLayoutId id="2147483673" r:id="rId3"/>
    <p:sldLayoutId id="2147483674" r:id="rId4"/>
    <p:sldLayoutId id="2147483675" r:id="rId5"/>
    <p:sldLayoutId id="2147483676" r:id="rId6"/>
    <p:sldLayoutId id="2147483669" r:id="rId7"/>
    <p:sldLayoutId id="2147483677" r:id="rId8"/>
    <p:sldLayoutId id="2147483678" r:id="rId9"/>
    <p:sldLayoutId id="2147483670" r:id="rId10"/>
    <p:sldLayoutId id="214748367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y"/>
              <a:t>Ազատությունից զրկելու դեպքում առկա երաշխիքներ</a:t>
            </a:r>
            <a:endParaRPr lang="en-GB" dirty="0"/>
          </a:p>
        </p:txBody>
      </p:sp>
      <p:sp>
        <p:nvSpPr>
          <p:cNvPr id="13314" name="2 Subtítulo"/>
          <p:cNvSpPr>
            <a:spLocks noGrp="1"/>
          </p:cNvSpPr>
          <p:nvPr>
            <p:ph type="subTitle" idx="1"/>
          </p:nvPr>
        </p:nvSpPr>
        <p:spPr>
          <a:xfrm>
            <a:off x="685800" y="3611563"/>
            <a:ext cx="7772400" cy="1200150"/>
          </a:xfrm>
        </p:spPr>
        <p:txBody>
          <a:bodyPr/>
          <a:lstStyle/>
          <a:p>
            <a:pPr marR="0" algn="r"/>
            <a:r>
              <a:rPr lang="el-GR" smtClean="0"/>
              <a:t>Խուան Կարլոս դա Սիլվա</a:t>
            </a:r>
          </a:p>
          <a:p>
            <a:pPr marR="0" algn="r"/>
            <a:r>
              <a:rPr lang="el-GR" smtClean="0"/>
              <a:t>Գլխավոր դատավոր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3200" smtClean="0"/>
              <a:t>Համապատասխանություն պետական օրենքի հետ</a:t>
            </a:r>
            <a:endParaRPr lang="es-ES" sz="3200" smtClean="0"/>
          </a:p>
          <a:p>
            <a:r>
              <a:rPr lang="el-GR" sz="3200" smtClean="0"/>
              <a:t>Իրավական որոշակիության սկզբունքը</a:t>
            </a:r>
            <a:endParaRPr lang="es-ES" sz="3200" smtClean="0"/>
          </a:p>
          <a:p>
            <a:r>
              <a:rPr lang="el-GR" sz="3200" smtClean="0"/>
              <a:t>Կամայականության արգելքի սկզբունքը</a:t>
            </a:r>
            <a:endParaRPr lang="es-ES" sz="3200" smtClean="0"/>
          </a:p>
          <a:p>
            <a:r>
              <a:rPr lang="el-GR" sz="3200" smtClean="0"/>
              <a:t>Որոշումների հիմնավորում</a:t>
            </a:r>
            <a:endParaRPr lang="es-ES" sz="3200" smtClean="0"/>
          </a:p>
          <a:p>
            <a:r>
              <a:rPr lang="el-GR" sz="3200" smtClean="0"/>
              <a:t>ՄԻԵԴ՝ ընդունելի ընթացակարգային թերություններ</a:t>
            </a:r>
            <a:endParaRPr lang="en-GB" sz="3200" smtClean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y"/>
              <a:t>ՕՐԻՆԱԿԱՆՈՒԹՅՈՒՆ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y"/>
              <a:t>ՏԵՂԵԿԱՏՎՈՒԹՅՈՒՆ</a:t>
            </a:r>
            <a:endParaRPr lang="en-GB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2740025"/>
          </a:xfrm>
        </p:spPr>
        <p:txBody>
          <a:bodyPr/>
          <a:lstStyle/>
          <a:p>
            <a:r>
              <a:rPr lang="el-GR" sz="4000" smtClean="0"/>
              <a:t>Ինչու՞</a:t>
            </a:r>
          </a:p>
          <a:p>
            <a:r>
              <a:rPr lang="el-GR" sz="4000" smtClean="0"/>
              <a:t>ՈՒ՞մ</a:t>
            </a:r>
          </a:p>
          <a:p>
            <a:r>
              <a:rPr lang="el-GR" sz="4000" smtClean="0"/>
              <a:t>Ե՞րբ</a:t>
            </a:r>
          </a:p>
          <a:p>
            <a:r>
              <a:rPr lang="el-GR" sz="4000" smtClean="0"/>
              <a:t>Ինչպե՞ս</a:t>
            </a:r>
          </a:p>
          <a:p>
            <a:r>
              <a:rPr lang="el-GR" sz="4000" smtClean="0"/>
              <a:t>Ինչի՞ մասին</a:t>
            </a:r>
            <a:endParaRPr lang="en-GB" sz="4000" smtClean="0"/>
          </a:p>
        </p:txBody>
      </p:sp>
      <p:pic>
        <p:nvPicPr>
          <p:cNvPr id="15363" name="Picture 5" descr="C:\Users\JCdS\Pictures\vector-of-a-cartoon-cop-issuing-a-ticket-coloring-page-outline-by-ron-leishman-143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1638" y="2924175"/>
            <a:ext cx="4686300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3200" smtClean="0"/>
              <a:t>Արագաշարժություն</a:t>
            </a:r>
            <a:endParaRPr lang="es-ES" sz="3200" smtClean="0"/>
          </a:p>
          <a:p>
            <a:r>
              <a:rPr lang="el-GR" sz="3200" smtClean="0"/>
              <a:t>«Դատավոր կամ այլ պետական պաշտոնյա»</a:t>
            </a:r>
            <a:endParaRPr lang="es-ES" sz="3200" smtClean="0"/>
          </a:p>
          <a:p>
            <a:r>
              <a:rPr lang="el-GR" sz="3200" smtClean="0"/>
              <a:t>Ինչի համար</a:t>
            </a:r>
            <a:endParaRPr lang="en-GB" sz="3200" smtClean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y"/>
              <a:t>ԴԱՏԱՎՈՐԻ ԱՌՋԵՎ ՀԱՆԴԵՍ ԳԱԼԸ</a:t>
            </a:r>
            <a:endParaRPr lang="en-GB" dirty="0"/>
          </a:p>
        </p:txBody>
      </p:sp>
      <p:pic>
        <p:nvPicPr>
          <p:cNvPr id="4" name="3 Imagen" descr="court hearing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2138" y="2741613"/>
            <a:ext cx="6011862" cy="386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smtClean="0"/>
          </a:p>
          <a:p>
            <a:r>
              <a:rPr lang="el-GR" sz="3800" smtClean="0"/>
              <a:t>Այլընտրանք</a:t>
            </a:r>
            <a:endParaRPr lang="es-ES" sz="3800" smtClean="0"/>
          </a:p>
          <a:p>
            <a:r>
              <a:rPr lang="el-GR" sz="3800" smtClean="0"/>
              <a:t>Ժամկետը, որը պետք է հաշվի առնվի</a:t>
            </a:r>
            <a:endParaRPr lang="es-ES" sz="3800" smtClean="0"/>
          </a:p>
          <a:p>
            <a:r>
              <a:rPr lang="el-GR" sz="3800" smtClean="0"/>
              <a:t>Ազատ արձակելու երաշխիք</a:t>
            </a:r>
            <a:endParaRPr lang="en-GB" sz="3800" smtClean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y"/>
              <a:t>ԴԱՏԱՎԱՐՈՒԹՅՈՒՆ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3 Marcador de contenido" descr="Daumier 1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12750" y="3141663"/>
            <a:ext cx="8407400" cy="4248150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y"/>
              <a:t>ՕՐԻՆԱԿԱՆՈՒԹՅԱՆ ՔՆՆՈՒԹՅՈՒՆ</a:t>
            </a:r>
            <a:endParaRPr lang="en-GB" dirty="0"/>
          </a:p>
        </p:txBody>
      </p:sp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684213" y="1484313"/>
            <a:ext cx="8208962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3000">
                <a:latin typeface="Lucida Sans Unicode" pitchFamily="34" charset="0"/>
              </a:rPr>
              <a:t>-Անձի անձեռնմխելիությունը Կոնվենցիայում</a:t>
            </a:r>
            <a:endParaRPr lang="es-ES" sz="3000">
              <a:latin typeface="Lucida Sans Unicode" pitchFamily="34" charset="0"/>
            </a:endParaRPr>
          </a:p>
          <a:p>
            <a:r>
              <a:rPr lang="el-GR" sz="3000">
                <a:latin typeface="Lucida Sans Unicode" pitchFamily="34" charset="0"/>
              </a:rPr>
              <a:t>-Ի՞նչն է վերանայվել</a:t>
            </a:r>
            <a:endParaRPr lang="es-ES" sz="3000">
              <a:latin typeface="Lucida Sans Unicode" pitchFamily="34" charset="0"/>
            </a:endParaRPr>
          </a:p>
          <a:p>
            <a:r>
              <a:rPr lang="el-GR" sz="3000">
                <a:latin typeface="Lucida Sans Unicode" pitchFamily="34" charset="0"/>
              </a:rPr>
              <a:t>-Ընթացակարգային հիմնավորումներ</a:t>
            </a:r>
            <a:endParaRPr lang="es-ES" sz="3000">
              <a:latin typeface="Lucida Sans Unicode" pitchFamily="34" charset="0"/>
            </a:endParaRPr>
          </a:p>
          <a:p>
            <a:r>
              <a:rPr lang="el-GR" sz="3000">
                <a:latin typeface="Lucida Sans Unicode" pitchFamily="34" charset="0"/>
              </a:rPr>
              <a:t>-«Շտապողականություն»</a:t>
            </a:r>
            <a:endParaRPr lang="en-GB" sz="3000">
              <a:latin typeface="Lucida Sans Unico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3200" smtClean="0"/>
              <a:t>Հիմք</a:t>
            </a:r>
            <a:endParaRPr lang="es-ES" sz="3200" smtClean="0"/>
          </a:p>
          <a:p>
            <a:r>
              <a:rPr lang="el-GR" sz="3200" smtClean="0"/>
              <a:t>Առկայություն</a:t>
            </a:r>
            <a:endParaRPr lang="es-ES" sz="3200" smtClean="0"/>
          </a:p>
          <a:p>
            <a:r>
              <a:rPr lang="el-GR" sz="3200" smtClean="0"/>
              <a:t>Բնույթը</a:t>
            </a:r>
            <a:endParaRPr lang="es-ES" sz="3200" smtClean="0"/>
          </a:p>
          <a:p>
            <a:r>
              <a:rPr lang="el-GR" sz="3200" smtClean="0"/>
              <a:t>Վնաս</a:t>
            </a:r>
            <a:endParaRPr lang="es-ES" sz="3200" smtClean="0"/>
          </a:p>
          <a:p>
            <a:r>
              <a:rPr lang="el-GR" sz="3200" smtClean="0"/>
              <a:t>Քանակ</a:t>
            </a:r>
            <a:endParaRPr lang="es-ES" sz="3200" smtClean="0"/>
          </a:p>
          <a:p>
            <a:endParaRPr lang="en-GB" sz="2100" smtClean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y"/>
              <a:t>ՓՈԽՀԱՏՈՒՑՈՒՄ</a:t>
            </a:r>
            <a:endParaRPr lang="en-GB" dirty="0"/>
          </a:p>
        </p:txBody>
      </p:sp>
      <p:pic>
        <p:nvPicPr>
          <p:cNvPr id="4" name="3 Imagen" descr="compensatio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48088" y="2349500"/>
            <a:ext cx="4927600" cy="39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9 Marcador de contenido" descr="ARARAT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23850" y="188913"/>
            <a:ext cx="8569325" cy="6408737"/>
          </a:xfrm>
        </p:spPr>
      </p:pic>
      <p:sp>
        <p:nvSpPr>
          <p:cNvPr id="20482" name="8 Marcador de contenido"/>
          <p:cNvSpPr>
            <a:spLocks noGrp="1"/>
          </p:cNvSpPr>
          <p:nvPr>
            <p:ph sz="half" idx="2"/>
          </p:nvPr>
        </p:nvSpPr>
        <p:spPr>
          <a:xfrm>
            <a:off x="1187450" y="261938"/>
            <a:ext cx="7570788" cy="5688012"/>
          </a:xfrm>
        </p:spPr>
        <p:txBody>
          <a:bodyPr/>
          <a:lstStyle/>
          <a:p>
            <a:pPr algn="r">
              <a:buFont typeface="Wingdings 3" pitchFamily="18" charset="2"/>
              <a:buNone/>
            </a:pPr>
            <a:r>
              <a:rPr lang="el-GR" sz="4400" smtClean="0"/>
              <a:t>ՇՆՈՐՀԱԿԱԼՈՒԹՅՈՒՆ</a:t>
            </a:r>
            <a:endParaRPr lang="en-GB" sz="4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urrencia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urrencia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urrencia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urrencia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519</TotalTime>
  <Words>61</Words>
  <Application>Microsoft Office PowerPoint</Application>
  <PresentationFormat>Προβολή στην οθόνη (4:3)</PresentationFormat>
  <Paragraphs>29</Paragraphs>
  <Slides>8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Πρότυπο σχεδίασης</vt:lpstr>
      </vt:variant>
      <vt:variant>
        <vt:i4>8</vt:i4>
      </vt:variant>
      <vt:variant>
        <vt:lpstr>Τίτλοι διαφανειών</vt:lpstr>
      </vt:variant>
      <vt:variant>
        <vt:i4>8</vt:i4>
      </vt:variant>
    </vt:vector>
  </HeadingPairs>
  <TitlesOfParts>
    <vt:vector size="22" baseType="lpstr">
      <vt:lpstr>Lucida Sans Unicode</vt:lpstr>
      <vt:lpstr>Arial</vt:lpstr>
      <vt:lpstr>Wingdings 3</vt:lpstr>
      <vt:lpstr>Verdana</vt:lpstr>
      <vt:lpstr>Wingdings 2</vt:lpstr>
      <vt:lpstr>Calibri</vt:lpstr>
      <vt:lpstr>Concurrencia</vt:lpstr>
      <vt:lpstr>Concurrencia</vt:lpstr>
      <vt:lpstr>Concurrencia</vt:lpstr>
      <vt:lpstr>Concurrencia</vt:lpstr>
      <vt:lpstr>Concurrencia</vt:lpstr>
      <vt:lpstr>Concurrencia</vt:lpstr>
      <vt:lpstr>Concurrencia</vt:lpstr>
      <vt:lpstr>Concurrencia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JCdS</dc:creator>
  <cp:lastModifiedBy>Venetia</cp:lastModifiedBy>
  <cp:revision>12</cp:revision>
  <dcterms:created xsi:type="dcterms:W3CDTF">2015-01-29T20:24:00Z</dcterms:created>
  <dcterms:modified xsi:type="dcterms:W3CDTF">2015-02-05T15:09:32Z</dcterms:modified>
</cp:coreProperties>
</file>